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7"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3" d="100"/>
          <a:sy n="63" d="100"/>
        </p:scale>
        <p:origin x="1020"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136AE-BBBE-A4FE-89D6-3B779D9C6D0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B6E5175-0BE7-1DC4-4BAC-856D48B41B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F125B6E-7EFA-BE58-AD7D-2985A2479570}"/>
              </a:ext>
            </a:extLst>
          </p:cNvPr>
          <p:cNvSpPr>
            <a:spLocks noGrp="1"/>
          </p:cNvSpPr>
          <p:nvPr>
            <p:ph type="dt" sz="half" idx="10"/>
          </p:nvPr>
        </p:nvSpPr>
        <p:spPr/>
        <p:txBody>
          <a:bodyPr/>
          <a:lstStyle/>
          <a:p>
            <a:fld id="{476E7BC7-3B9F-4274-9A87-3762BBBD8EEB}" type="datetimeFigureOut">
              <a:rPr lang="en-US" smtClean="0"/>
              <a:t>4/9/2026</a:t>
            </a:fld>
            <a:endParaRPr lang="en-US"/>
          </a:p>
        </p:txBody>
      </p:sp>
      <p:sp>
        <p:nvSpPr>
          <p:cNvPr id="5" name="Footer Placeholder 4">
            <a:extLst>
              <a:ext uri="{FF2B5EF4-FFF2-40B4-BE49-F238E27FC236}">
                <a16:creationId xmlns:a16="http://schemas.microsoft.com/office/drawing/2014/main" id="{E8E80711-AEE2-9EBF-3ED6-1607BEBF2D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18262D-8B2C-0B12-A9AD-EC04F423C09B}"/>
              </a:ext>
            </a:extLst>
          </p:cNvPr>
          <p:cNvSpPr>
            <a:spLocks noGrp="1"/>
          </p:cNvSpPr>
          <p:nvPr>
            <p:ph type="sldNum" sz="quarter" idx="12"/>
          </p:nvPr>
        </p:nvSpPr>
        <p:spPr/>
        <p:txBody>
          <a:bodyPr/>
          <a:lstStyle/>
          <a:p>
            <a:fld id="{CB8E0D9F-5413-41B2-AEEE-069BBEEA2F32}" type="slidenum">
              <a:rPr lang="en-US" smtClean="0"/>
              <a:t>‹#›</a:t>
            </a:fld>
            <a:endParaRPr lang="en-US"/>
          </a:p>
        </p:txBody>
      </p:sp>
    </p:spTree>
    <p:extLst>
      <p:ext uri="{BB962C8B-B14F-4D97-AF65-F5344CB8AC3E}">
        <p14:creationId xmlns:p14="http://schemas.microsoft.com/office/powerpoint/2010/main" val="4062750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FA17F-2DBD-9069-FFC3-D9DFC6B229C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5FC3CA-AA43-A3ED-47BF-BA7F8C1CD0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D3E2C7-D9B0-85F0-69E9-B51F48937075}"/>
              </a:ext>
            </a:extLst>
          </p:cNvPr>
          <p:cNvSpPr>
            <a:spLocks noGrp="1"/>
          </p:cNvSpPr>
          <p:nvPr>
            <p:ph type="dt" sz="half" idx="10"/>
          </p:nvPr>
        </p:nvSpPr>
        <p:spPr/>
        <p:txBody>
          <a:bodyPr/>
          <a:lstStyle/>
          <a:p>
            <a:fld id="{476E7BC7-3B9F-4274-9A87-3762BBBD8EEB}" type="datetimeFigureOut">
              <a:rPr lang="en-US" smtClean="0"/>
              <a:t>4/9/2026</a:t>
            </a:fld>
            <a:endParaRPr lang="en-US"/>
          </a:p>
        </p:txBody>
      </p:sp>
      <p:sp>
        <p:nvSpPr>
          <p:cNvPr id="5" name="Footer Placeholder 4">
            <a:extLst>
              <a:ext uri="{FF2B5EF4-FFF2-40B4-BE49-F238E27FC236}">
                <a16:creationId xmlns:a16="http://schemas.microsoft.com/office/drawing/2014/main" id="{66FCFB90-4709-61CF-4713-2E9E6F05C7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047BA1-4C93-FBCE-32C0-48F57117C867}"/>
              </a:ext>
            </a:extLst>
          </p:cNvPr>
          <p:cNvSpPr>
            <a:spLocks noGrp="1"/>
          </p:cNvSpPr>
          <p:nvPr>
            <p:ph type="sldNum" sz="quarter" idx="12"/>
          </p:nvPr>
        </p:nvSpPr>
        <p:spPr/>
        <p:txBody>
          <a:bodyPr/>
          <a:lstStyle/>
          <a:p>
            <a:fld id="{CB8E0D9F-5413-41B2-AEEE-069BBEEA2F32}" type="slidenum">
              <a:rPr lang="en-US" smtClean="0"/>
              <a:t>‹#›</a:t>
            </a:fld>
            <a:endParaRPr lang="en-US"/>
          </a:p>
        </p:txBody>
      </p:sp>
    </p:spTree>
    <p:extLst>
      <p:ext uri="{BB962C8B-B14F-4D97-AF65-F5344CB8AC3E}">
        <p14:creationId xmlns:p14="http://schemas.microsoft.com/office/powerpoint/2010/main" val="3111671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117A07B-5C2B-9603-2D5F-50F131D14A0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4EF1BFC-F62E-1942-8F53-DB1D00A529E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61BFC2-4A2D-850C-43CB-BCF8645C28C9}"/>
              </a:ext>
            </a:extLst>
          </p:cNvPr>
          <p:cNvSpPr>
            <a:spLocks noGrp="1"/>
          </p:cNvSpPr>
          <p:nvPr>
            <p:ph type="dt" sz="half" idx="10"/>
          </p:nvPr>
        </p:nvSpPr>
        <p:spPr/>
        <p:txBody>
          <a:bodyPr/>
          <a:lstStyle/>
          <a:p>
            <a:fld id="{476E7BC7-3B9F-4274-9A87-3762BBBD8EEB}" type="datetimeFigureOut">
              <a:rPr lang="en-US" smtClean="0"/>
              <a:t>4/9/2026</a:t>
            </a:fld>
            <a:endParaRPr lang="en-US"/>
          </a:p>
        </p:txBody>
      </p:sp>
      <p:sp>
        <p:nvSpPr>
          <p:cNvPr id="5" name="Footer Placeholder 4">
            <a:extLst>
              <a:ext uri="{FF2B5EF4-FFF2-40B4-BE49-F238E27FC236}">
                <a16:creationId xmlns:a16="http://schemas.microsoft.com/office/drawing/2014/main" id="{73B0A2BE-F33F-8748-AA40-C412A422EF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91D03B-FD78-09B5-3FC9-71C27C476613}"/>
              </a:ext>
            </a:extLst>
          </p:cNvPr>
          <p:cNvSpPr>
            <a:spLocks noGrp="1"/>
          </p:cNvSpPr>
          <p:nvPr>
            <p:ph type="sldNum" sz="quarter" idx="12"/>
          </p:nvPr>
        </p:nvSpPr>
        <p:spPr/>
        <p:txBody>
          <a:bodyPr/>
          <a:lstStyle/>
          <a:p>
            <a:fld id="{CB8E0D9F-5413-41B2-AEEE-069BBEEA2F32}" type="slidenum">
              <a:rPr lang="en-US" smtClean="0"/>
              <a:t>‹#›</a:t>
            </a:fld>
            <a:endParaRPr lang="en-US"/>
          </a:p>
        </p:txBody>
      </p:sp>
    </p:spTree>
    <p:extLst>
      <p:ext uri="{BB962C8B-B14F-4D97-AF65-F5344CB8AC3E}">
        <p14:creationId xmlns:p14="http://schemas.microsoft.com/office/powerpoint/2010/main" val="2034657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C3774-463D-4E1F-B177-2FB23A735D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A44C96-2A12-9E6F-7BA8-0AD7F6443EE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995416-9481-2897-CEBE-8E2C06927495}"/>
              </a:ext>
            </a:extLst>
          </p:cNvPr>
          <p:cNvSpPr>
            <a:spLocks noGrp="1"/>
          </p:cNvSpPr>
          <p:nvPr>
            <p:ph type="dt" sz="half" idx="10"/>
          </p:nvPr>
        </p:nvSpPr>
        <p:spPr/>
        <p:txBody>
          <a:bodyPr/>
          <a:lstStyle/>
          <a:p>
            <a:fld id="{476E7BC7-3B9F-4274-9A87-3762BBBD8EEB}" type="datetimeFigureOut">
              <a:rPr lang="en-US" smtClean="0"/>
              <a:t>4/9/2026</a:t>
            </a:fld>
            <a:endParaRPr lang="en-US"/>
          </a:p>
        </p:txBody>
      </p:sp>
      <p:sp>
        <p:nvSpPr>
          <p:cNvPr id="5" name="Footer Placeholder 4">
            <a:extLst>
              <a:ext uri="{FF2B5EF4-FFF2-40B4-BE49-F238E27FC236}">
                <a16:creationId xmlns:a16="http://schemas.microsoft.com/office/drawing/2014/main" id="{2943B96F-AA50-1FFC-6057-3A636BECAB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67C5A5-8C8D-6345-8970-0B7503C246E6}"/>
              </a:ext>
            </a:extLst>
          </p:cNvPr>
          <p:cNvSpPr>
            <a:spLocks noGrp="1"/>
          </p:cNvSpPr>
          <p:nvPr>
            <p:ph type="sldNum" sz="quarter" idx="12"/>
          </p:nvPr>
        </p:nvSpPr>
        <p:spPr/>
        <p:txBody>
          <a:bodyPr/>
          <a:lstStyle/>
          <a:p>
            <a:fld id="{CB8E0D9F-5413-41B2-AEEE-069BBEEA2F32}" type="slidenum">
              <a:rPr lang="en-US" smtClean="0"/>
              <a:t>‹#›</a:t>
            </a:fld>
            <a:endParaRPr lang="en-US"/>
          </a:p>
        </p:txBody>
      </p:sp>
    </p:spTree>
    <p:extLst>
      <p:ext uri="{BB962C8B-B14F-4D97-AF65-F5344CB8AC3E}">
        <p14:creationId xmlns:p14="http://schemas.microsoft.com/office/powerpoint/2010/main" val="2698998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73C6B-EE3F-386E-5124-82BCCA630B0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7BC2E41-E0EB-1877-E395-A61C0E0D029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B22E26-D30E-FB93-03ED-52D04226E9B0}"/>
              </a:ext>
            </a:extLst>
          </p:cNvPr>
          <p:cNvSpPr>
            <a:spLocks noGrp="1"/>
          </p:cNvSpPr>
          <p:nvPr>
            <p:ph type="dt" sz="half" idx="10"/>
          </p:nvPr>
        </p:nvSpPr>
        <p:spPr/>
        <p:txBody>
          <a:bodyPr/>
          <a:lstStyle/>
          <a:p>
            <a:fld id="{476E7BC7-3B9F-4274-9A87-3762BBBD8EEB}" type="datetimeFigureOut">
              <a:rPr lang="en-US" smtClean="0"/>
              <a:t>4/9/2026</a:t>
            </a:fld>
            <a:endParaRPr lang="en-US"/>
          </a:p>
        </p:txBody>
      </p:sp>
      <p:sp>
        <p:nvSpPr>
          <p:cNvPr id="5" name="Footer Placeholder 4">
            <a:extLst>
              <a:ext uri="{FF2B5EF4-FFF2-40B4-BE49-F238E27FC236}">
                <a16:creationId xmlns:a16="http://schemas.microsoft.com/office/drawing/2014/main" id="{FB7D70E9-A956-7F94-1FD6-300590A022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150C04-ED8F-5406-9DBE-825181F2EA7F}"/>
              </a:ext>
            </a:extLst>
          </p:cNvPr>
          <p:cNvSpPr>
            <a:spLocks noGrp="1"/>
          </p:cNvSpPr>
          <p:nvPr>
            <p:ph type="sldNum" sz="quarter" idx="12"/>
          </p:nvPr>
        </p:nvSpPr>
        <p:spPr/>
        <p:txBody>
          <a:bodyPr/>
          <a:lstStyle/>
          <a:p>
            <a:fld id="{CB8E0D9F-5413-41B2-AEEE-069BBEEA2F32}" type="slidenum">
              <a:rPr lang="en-US" smtClean="0"/>
              <a:t>‹#›</a:t>
            </a:fld>
            <a:endParaRPr lang="en-US"/>
          </a:p>
        </p:txBody>
      </p:sp>
    </p:spTree>
    <p:extLst>
      <p:ext uri="{BB962C8B-B14F-4D97-AF65-F5344CB8AC3E}">
        <p14:creationId xmlns:p14="http://schemas.microsoft.com/office/powerpoint/2010/main" val="429863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E3911-D37E-3B12-0759-F736D22EADE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10F3610-A0EE-B441-F07B-343644694FC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FC21844-BC94-17D8-F903-82E76CF8176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3F34E38-ED97-6146-75E7-9A46B5C6D13D}"/>
              </a:ext>
            </a:extLst>
          </p:cNvPr>
          <p:cNvSpPr>
            <a:spLocks noGrp="1"/>
          </p:cNvSpPr>
          <p:nvPr>
            <p:ph type="dt" sz="half" idx="10"/>
          </p:nvPr>
        </p:nvSpPr>
        <p:spPr/>
        <p:txBody>
          <a:bodyPr/>
          <a:lstStyle/>
          <a:p>
            <a:fld id="{476E7BC7-3B9F-4274-9A87-3762BBBD8EEB}" type="datetimeFigureOut">
              <a:rPr lang="en-US" smtClean="0"/>
              <a:t>4/9/2026</a:t>
            </a:fld>
            <a:endParaRPr lang="en-US"/>
          </a:p>
        </p:txBody>
      </p:sp>
      <p:sp>
        <p:nvSpPr>
          <p:cNvPr id="6" name="Footer Placeholder 5">
            <a:extLst>
              <a:ext uri="{FF2B5EF4-FFF2-40B4-BE49-F238E27FC236}">
                <a16:creationId xmlns:a16="http://schemas.microsoft.com/office/drawing/2014/main" id="{3C73F8FB-E629-5E2B-0CE7-33E2676EB8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7D99F8-9126-A91C-D8E9-AFB612B421F8}"/>
              </a:ext>
            </a:extLst>
          </p:cNvPr>
          <p:cNvSpPr>
            <a:spLocks noGrp="1"/>
          </p:cNvSpPr>
          <p:nvPr>
            <p:ph type="sldNum" sz="quarter" idx="12"/>
          </p:nvPr>
        </p:nvSpPr>
        <p:spPr/>
        <p:txBody>
          <a:bodyPr/>
          <a:lstStyle/>
          <a:p>
            <a:fld id="{CB8E0D9F-5413-41B2-AEEE-069BBEEA2F32}" type="slidenum">
              <a:rPr lang="en-US" smtClean="0"/>
              <a:t>‹#›</a:t>
            </a:fld>
            <a:endParaRPr lang="en-US"/>
          </a:p>
        </p:txBody>
      </p:sp>
    </p:spTree>
    <p:extLst>
      <p:ext uri="{BB962C8B-B14F-4D97-AF65-F5344CB8AC3E}">
        <p14:creationId xmlns:p14="http://schemas.microsoft.com/office/powerpoint/2010/main" val="2760375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52F50-309A-37B5-F69F-D11D5E8A610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EE1E70-C1A6-A590-2D2C-DE3197AB59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78F8298-B07C-7D34-4008-A2471C295DB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206AD2-9D86-65AE-4E38-C55892FED4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93E0C10-97D8-EB89-38A6-94D23C41985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E54D346-7838-EA7F-0339-0890946B298B}"/>
              </a:ext>
            </a:extLst>
          </p:cNvPr>
          <p:cNvSpPr>
            <a:spLocks noGrp="1"/>
          </p:cNvSpPr>
          <p:nvPr>
            <p:ph type="dt" sz="half" idx="10"/>
          </p:nvPr>
        </p:nvSpPr>
        <p:spPr/>
        <p:txBody>
          <a:bodyPr/>
          <a:lstStyle/>
          <a:p>
            <a:fld id="{476E7BC7-3B9F-4274-9A87-3762BBBD8EEB}" type="datetimeFigureOut">
              <a:rPr lang="en-US" smtClean="0"/>
              <a:t>4/9/2026</a:t>
            </a:fld>
            <a:endParaRPr lang="en-US"/>
          </a:p>
        </p:txBody>
      </p:sp>
      <p:sp>
        <p:nvSpPr>
          <p:cNvPr id="8" name="Footer Placeholder 7">
            <a:extLst>
              <a:ext uri="{FF2B5EF4-FFF2-40B4-BE49-F238E27FC236}">
                <a16:creationId xmlns:a16="http://schemas.microsoft.com/office/drawing/2014/main" id="{1F045A0D-1970-3A1E-2147-4A9B478D8F4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E7E711B-E6F8-AC6F-D00F-8CE98FB4249A}"/>
              </a:ext>
            </a:extLst>
          </p:cNvPr>
          <p:cNvSpPr>
            <a:spLocks noGrp="1"/>
          </p:cNvSpPr>
          <p:nvPr>
            <p:ph type="sldNum" sz="quarter" idx="12"/>
          </p:nvPr>
        </p:nvSpPr>
        <p:spPr/>
        <p:txBody>
          <a:bodyPr/>
          <a:lstStyle/>
          <a:p>
            <a:fld id="{CB8E0D9F-5413-41B2-AEEE-069BBEEA2F32}" type="slidenum">
              <a:rPr lang="en-US" smtClean="0"/>
              <a:t>‹#›</a:t>
            </a:fld>
            <a:endParaRPr lang="en-US"/>
          </a:p>
        </p:txBody>
      </p:sp>
    </p:spTree>
    <p:extLst>
      <p:ext uri="{BB962C8B-B14F-4D97-AF65-F5344CB8AC3E}">
        <p14:creationId xmlns:p14="http://schemas.microsoft.com/office/powerpoint/2010/main" val="2432365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157EC-220F-C04D-6496-26E5F7E24C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B72ECD-18A2-97EC-DF60-ECC3CBE0E690}"/>
              </a:ext>
            </a:extLst>
          </p:cNvPr>
          <p:cNvSpPr>
            <a:spLocks noGrp="1"/>
          </p:cNvSpPr>
          <p:nvPr>
            <p:ph type="dt" sz="half" idx="10"/>
          </p:nvPr>
        </p:nvSpPr>
        <p:spPr/>
        <p:txBody>
          <a:bodyPr/>
          <a:lstStyle/>
          <a:p>
            <a:fld id="{476E7BC7-3B9F-4274-9A87-3762BBBD8EEB}" type="datetimeFigureOut">
              <a:rPr lang="en-US" smtClean="0"/>
              <a:t>4/9/2026</a:t>
            </a:fld>
            <a:endParaRPr lang="en-US"/>
          </a:p>
        </p:txBody>
      </p:sp>
      <p:sp>
        <p:nvSpPr>
          <p:cNvPr id="4" name="Footer Placeholder 3">
            <a:extLst>
              <a:ext uri="{FF2B5EF4-FFF2-40B4-BE49-F238E27FC236}">
                <a16:creationId xmlns:a16="http://schemas.microsoft.com/office/drawing/2014/main" id="{5A437527-E7CA-A40F-F7A2-56F840B17E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F53F524-A1EF-5945-7FFE-8AF6F702C40E}"/>
              </a:ext>
            </a:extLst>
          </p:cNvPr>
          <p:cNvSpPr>
            <a:spLocks noGrp="1"/>
          </p:cNvSpPr>
          <p:nvPr>
            <p:ph type="sldNum" sz="quarter" idx="12"/>
          </p:nvPr>
        </p:nvSpPr>
        <p:spPr/>
        <p:txBody>
          <a:bodyPr/>
          <a:lstStyle/>
          <a:p>
            <a:fld id="{CB8E0D9F-5413-41B2-AEEE-069BBEEA2F32}" type="slidenum">
              <a:rPr lang="en-US" smtClean="0"/>
              <a:t>‹#›</a:t>
            </a:fld>
            <a:endParaRPr lang="en-US"/>
          </a:p>
        </p:txBody>
      </p:sp>
    </p:spTree>
    <p:extLst>
      <p:ext uri="{BB962C8B-B14F-4D97-AF65-F5344CB8AC3E}">
        <p14:creationId xmlns:p14="http://schemas.microsoft.com/office/powerpoint/2010/main" val="4239264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BE0DB2-574B-207E-6C7B-7B026BF3761E}"/>
              </a:ext>
            </a:extLst>
          </p:cNvPr>
          <p:cNvSpPr>
            <a:spLocks noGrp="1"/>
          </p:cNvSpPr>
          <p:nvPr>
            <p:ph type="dt" sz="half" idx="10"/>
          </p:nvPr>
        </p:nvSpPr>
        <p:spPr/>
        <p:txBody>
          <a:bodyPr/>
          <a:lstStyle/>
          <a:p>
            <a:fld id="{476E7BC7-3B9F-4274-9A87-3762BBBD8EEB}" type="datetimeFigureOut">
              <a:rPr lang="en-US" smtClean="0"/>
              <a:t>4/9/2026</a:t>
            </a:fld>
            <a:endParaRPr lang="en-US"/>
          </a:p>
        </p:txBody>
      </p:sp>
      <p:sp>
        <p:nvSpPr>
          <p:cNvPr id="3" name="Footer Placeholder 2">
            <a:extLst>
              <a:ext uri="{FF2B5EF4-FFF2-40B4-BE49-F238E27FC236}">
                <a16:creationId xmlns:a16="http://schemas.microsoft.com/office/drawing/2014/main" id="{676630D8-284C-2EA3-4A6B-3D0B6C76654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8198DD5-F533-604E-D136-24FD592B0951}"/>
              </a:ext>
            </a:extLst>
          </p:cNvPr>
          <p:cNvSpPr>
            <a:spLocks noGrp="1"/>
          </p:cNvSpPr>
          <p:nvPr>
            <p:ph type="sldNum" sz="quarter" idx="12"/>
          </p:nvPr>
        </p:nvSpPr>
        <p:spPr/>
        <p:txBody>
          <a:bodyPr/>
          <a:lstStyle/>
          <a:p>
            <a:fld id="{CB8E0D9F-5413-41B2-AEEE-069BBEEA2F32}" type="slidenum">
              <a:rPr lang="en-US" smtClean="0"/>
              <a:t>‹#›</a:t>
            </a:fld>
            <a:endParaRPr lang="en-US"/>
          </a:p>
        </p:txBody>
      </p:sp>
    </p:spTree>
    <p:extLst>
      <p:ext uri="{BB962C8B-B14F-4D97-AF65-F5344CB8AC3E}">
        <p14:creationId xmlns:p14="http://schemas.microsoft.com/office/powerpoint/2010/main" val="1589746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3F9E0-5ED3-4778-90AE-ABC7F53F77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F04DDA8-092E-EA78-B413-29ED807E42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7119FD0-EC63-B59C-EE08-1CF44DB357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C4AA0B-8A5C-C8E9-C7DE-590772D8ABC0}"/>
              </a:ext>
            </a:extLst>
          </p:cNvPr>
          <p:cNvSpPr>
            <a:spLocks noGrp="1"/>
          </p:cNvSpPr>
          <p:nvPr>
            <p:ph type="dt" sz="half" idx="10"/>
          </p:nvPr>
        </p:nvSpPr>
        <p:spPr/>
        <p:txBody>
          <a:bodyPr/>
          <a:lstStyle/>
          <a:p>
            <a:fld id="{476E7BC7-3B9F-4274-9A87-3762BBBD8EEB}" type="datetimeFigureOut">
              <a:rPr lang="en-US" smtClean="0"/>
              <a:t>4/9/2026</a:t>
            </a:fld>
            <a:endParaRPr lang="en-US"/>
          </a:p>
        </p:txBody>
      </p:sp>
      <p:sp>
        <p:nvSpPr>
          <p:cNvPr id="6" name="Footer Placeholder 5">
            <a:extLst>
              <a:ext uri="{FF2B5EF4-FFF2-40B4-BE49-F238E27FC236}">
                <a16:creationId xmlns:a16="http://schemas.microsoft.com/office/drawing/2014/main" id="{F7C79D55-287C-991E-1227-B1BAB979C3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3A1B08-A9AE-4087-D721-FA07E55632F3}"/>
              </a:ext>
            </a:extLst>
          </p:cNvPr>
          <p:cNvSpPr>
            <a:spLocks noGrp="1"/>
          </p:cNvSpPr>
          <p:nvPr>
            <p:ph type="sldNum" sz="quarter" idx="12"/>
          </p:nvPr>
        </p:nvSpPr>
        <p:spPr/>
        <p:txBody>
          <a:bodyPr/>
          <a:lstStyle/>
          <a:p>
            <a:fld id="{CB8E0D9F-5413-41B2-AEEE-069BBEEA2F32}" type="slidenum">
              <a:rPr lang="en-US" smtClean="0"/>
              <a:t>‹#›</a:t>
            </a:fld>
            <a:endParaRPr lang="en-US"/>
          </a:p>
        </p:txBody>
      </p:sp>
    </p:spTree>
    <p:extLst>
      <p:ext uri="{BB962C8B-B14F-4D97-AF65-F5344CB8AC3E}">
        <p14:creationId xmlns:p14="http://schemas.microsoft.com/office/powerpoint/2010/main" val="2551219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BB2CA-188C-A170-5CA1-67CB9C2181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E8E637F-89BD-943D-E457-E70C27B80A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FFBF9D0-DF4D-1D1E-8810-0B6C2F65E0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2D10BA-5364-6454-BFD9-94C023DAAA04}"/>
              </a:ext>
            </a:extLst>
          </p:cNvPr>
          <p:cNvSpPr>
            <a:spLocks noGrp="1"/>
          </p:cNvSpPr>
          <p:nvPr>
            <p:ph type="dt" sz="half" idx="10"/>
          </p:nvPr>
        </p:nvSpPr>
        <p:spPr/>
        <p:txBody>
          <a:bodyPr/>
          <a:lstStyle/>
          <a:p>
            <a:fld id="{476E7BC7-3B9F-4274-9A87-3762BBBD8EEB}" type="datetimeFigureOut">
              <a:rPr lang="en-US" smtClean="0"/>
              <a:t>4/9/2026</a:t>
            </a:fld>
            <a:endParaRPr lang="en-US"/>
          </a:p>
        </p:txBody>
      </p:sp>
      <p:sp>
        <p:nvSpPr>
          <p:cNvPr id="6" name="Footer Placeholder 5">
            <a:extLst>
              <a:ext uri="{FF2B5EF4-FFF2-40B4-BE49-F238E27FC236}">
                <a16:creationId xmlns:a16="http://schemas.microsoft.com/office/drawing/2014/main" id="{4144385B-43D8-EE6C-0931-BA8DC746A5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41AC9A-7644-1FE8-6515-EF6169468009}"/>
              </a:ext>
            </a:extLst>
          </p:cNvPr>
          <p:cNvSpPr>
            <a:spLocks noGrp="1"/>
          </p:cNvSpPr>
          <p:nvPr>
            <p:ph type="sldNum" sz="quarter" idx="12"/>
          </p:nvPr>
        </p:nvSpPr>
        <p:spPr/>
        <p:txBody>
          <a:bodyPr/>
          <a:lstStyle/>
          <a:p>
            <a:fld id="{CB8E0D9F-5413-41B2-AEEE-069BBEEA2F32}" type="slidenum">
              <a:rPr lang="en-US" smtClean="0"/>
              <a:t>‹#›</a:t>
            </a:fld>
            <a:endParaRPr lang="en-US"/>
          </a:p>
        </p:txBody>
      </p:sp>
    </p:spTree>
    <p:extLst>
      <p:ext uri="{BB962C8B-B14F-4D97-AF65-F5344CB8AC3E}">
        <p14:creationId xmlns:p14="http://schemas.microsoft.com/office/powerpoint/2010/main" val="834258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2FED37-5AE1-CFF5-02C2-786E31087C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57E56AE-C118-65A2-7749-3E99C892C72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CCD3AC-AB75-8F59-488E-2B63B1EFFF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76E7BC7-3B9F-4274-9A87-3762BBBD8EEB}" type="datetimeFigureOut">
              <a:rPr lang="en-US" smtClean="0"/>
              <a:t>4/9/2026</a:t>
            </a:fld>
            <a:endParaRPr lang="en-US"/>
          </a:p>
        </p:txBody>
      </p:sp>
      <p:sp>
        <p:nvSpPr>
          <p:cNvPr id="5" name="Footer Placeholder 4">
            <a:extLst>
              <a:ext uri="{FF2B5EF4-FFF2-40B4-BE49-F238E27FC236}">
                <a16:creationId xmlns:a16="http://schemas.microsoft.com/office/drawing/2014/main" id="{B0E622CB-049A-817C-1AAB-6988111C7D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2DE4C6A-9625-E117-EED5-50D47C3CA5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B8E0D9F-5413-41B2-AEEE-069BBEEA2F32}" type="slidenum">
              <a:rPr lang="en-US" smtClean="0"/>
              <a:t>‹#›</a:t>
            </a:fld>
            <a:endParaRPr lang="en-US"/>
          </a:p>
        </p:txBody>
      </p:sp>
    </p:spTree>
    <p:extLst>
      <p:ext uri="{BB962C8B-B14F-4D97-AF65-F5344CB8AC3E}">
        <p14:creationId xmlns:p14="http://schemas.microsoft.com/office/powerpoint/2010/main" val="1499294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91F7B-F6C4-9A8F-A0F2-853FDB614359}"/>
              </a:ext>
            </a:extLst>
          </p:cNvPr>
          <p:cNvSpPr>
            <a:spLocks noGrp="1"/>
          </p:cNvSpPr>
          <p:nvPr>
            <p:ph type="title"/>
          </p:nvPr>
        </p:nvSpPr>
        <p:spPr>
          <a:solidFill>
            <a:schemeClr val="accent4">
              <a:lumMod val="40000"/>
              <a:lumOff val="60000"/>
            </a:schemeClr>
          </a:solidFill>
        </p:spPr>
        <p:txBody>
          <a:bodyPr/>
          <a:lstStyle/>
          <a:p>
            <a:r>
              <a:rPr lang="en-US" b="1" dirty="0">
                <a:latin typeface="Comic Sans MS" panose="030F0702030302020204" pitchFamily="66" charset="0"/>
              </a:rPr>
              <a:t>Matthew 16 v 17 </a:t>
            </a:r>
          </a:p>
        </p:txBody>
      </p:sp>
      <p:sp>
        <p:nvSpPr>
          <p:cNvPr id="3" name="Content Placeholder 2">
            <a:extLst>
              <a:ext uri="{FF2B5EF4-FFF2-40B4-BE49-F238E27FC236}">
                <a16:creationId xmlns:a16="http://schemas.microsoft.com/office/drawing/2014/main" id="{A55F3E5E-DCD1-7F4C-581E-44CCD08A8076}"/>
              </a:ext>
            </a:extLst>
          </p:cNvPr>
          <p:cNvSpPr>
            <a:spLocks noGrp="1"/>
          </p:cNvSpPr>
          <p:nvPr>
            <p:ph idx="1"/>
          </p:nvPr>
        </p:nvSpPr>
        <p:spPr>
          <a:solidFill>
            <a:schemeClr val="accent4">
              <a:lumMod val="40000"/>
              <a:lumOff val="60000"/>
            </a:schemeClr>
          </a:solidFill>
        </p:spPr>
        <p:txBody>
          <a:bodyPr/>
          <a:lstStyle/>
          <a:p>
            <a:r>
              <a:rPr lang="en-US" b="1" dirty="0">
                <a:latin typeface="Comic Sans MS" panose="030F0702030302020204" pitchFamily="66" charset="0"/>
              </a:rPr>
              <a:t>And Jesus answered him, “Blessed are you, Simon Bar-Jonah! For flesh and blood has not revealed this to you, but my Father who is in heaven. 18 And I tell you, you are Peter, and on this rock[b] I will build my church, and the gates of hell[c] shall not prevail against it.</a:t>
            </a:r>
          </a:p>
        </p:txBody>
      </p:sp>
    </p:spTree>
    <p:extLst>
      <p:ext uri="{BB962C8B-B14F-4D97-AF65-F5344CB8AC3E}">
        <p14:creationId xmlns:p14="http://schemas.microsoft.com/office/powerpoint/2010/main" val="3805994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5802259-B2E7-DEF7-2737-D0C26B6728E7}"/>
              </a:ext>
            </a:extLst>
          </p:cNvPr>
          <p:cNvSpPr txBox="1"/>
          <p:nvPr/>
        </p:nvSpPr>
        <p:spPr>
          <a:xfrm>
            <a:off x="426720" y="457200"/>
            <a:ext cx="11338560" cy="5078313"/>
          </a:xfrm>
          <a:prstGeom prst="rect">
            <a:avLst/>
          </a:prstGeom>
          <a:solidFill>
            <a:schemeClr val="accent4">
              <a:lumMod val="40000"/>
              <a:lumOff val="60000"/>
            </a:schemeClr>
          </a:solidFill>
        </p:spPr>
        <p:txBody>
          <a:bodyPr wrap="square">
            <a:spAutoFit/>
          </a:bodyPr>
          <a:lstStyle/>
          <a:p>
            <a:r>
              <a:rPr lang="en-US" sz="3600" b="1" dirty="0">
                <a:latin typeface="Comic Sans MS" panose="030F0702030302020204" pitchFamily="66" charset="0"/>
              </a:rPr>
              <a:t>Proverbs‬ ‭18‬:‭1‬</a:t>
            </a:r>
          </a:p>
          <a:p>
            <a:endParaRPr lang="en-US" sz="3600" b="1" dirty="0">
              <a:latin typeface="Comic Sans MS" panose="030F0702030302020204" pitchFamily="66" charset="0"/>
            </a:endParaRPr>
          </a:p>
          <a:p>
            <a:r>
              <a:rPr lang="en-US" sz="3600" b="1" dirty="0">
                <a:latin typeface="Comic Sans MS" panose="030F0702030302020204" pitchFamily="66" charset="0"/>
              </a:rPr>
              <a:t>“Whoever isolates himself seeks his own desire; he breaks out against all sound judgment.” ‭‭</a:t>
            </a:r>
          </a:p>
          <a:p>
            <a:endParaRPr lang="en-US" sz="3600" b="1" dirty="0">
              <a:latin typeface="Comic Sans MS" panose="030F0702030302020204" pitchFamily="66" charset="0"/>
            </a:endParaRPr>
          </a:p>
          <a:p>
            <a:r>
              <a:rPr lang="en-US" sz="3600" b="1" dirty="0">
                <a:latin typeface="Comic Sans MS" panose="030F0702030302020204" pitchFamily="66" charset="0"/>
              </a:rPr>
              <a:t>Hebrews 27 v 17 </a:t>
            </a:r>
          </a:p>
          <a:p>
            <a:endParaRPr lang="en-US" sz="3600" b="1" dirty="0">
              <a:latin typeface="Comic Sans MS" panose="030F0702030302020204" pitchFamily="66" charset="0"/>
            </a:endParaRPr>
          </a:p>
          <a:p>
            <a:r>
              <a:rPr lang="en-US" sz="3600" b="1" dirty="0">
                <a:latin typeface="Comic Sans MS" panose="030F0702030302020204" pitchFamily="66" charset="0"/>
              </a:rPr>
              <a:t>17 Iron sharpens iron,</a:t>
            </a:r>
          </a:p>
          <a:p>
            <a:r>
              <a:rPr lang="en-US" sz="3600" b="1" dirty="0">
                <a:latin typeface="Comic Sans MS" panose="030F0702030302020204" pitchFamily="66" charset="0"/>
              </a:rPr>
              <a:t>    and one man sharpens another.[d]</a:t>
            </a:r>
          </a:p>
        </p:txBody>
      </p:sp>
    </p:spTree>
    <p:extLst>
      <p:ext uri="{BB962C8B-B14F-4D97-AF65-F5344CB8AC3E}">
        <p14:creationId xmlns:p14="http://schemas.microsoft.com/office/powerpoint/2010/main" val="37535363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3E598-05F9-884F-DDCB-A7E59BF1D294}"/>
              </a:ext>
            </a:extLst>
          </p:cNvPr>
          <p:cNvSpPr>
            <a:spLocks noGrp="1"/>
          </p:cNvSpPr>
          <p:nvPr>
            <p:ph type="title"/>
          </p:nvPr>
        </p:nvSpPr>
        <p:spPr>
          <a:solidFill>
            <a:schemeClr val="accent4">
              <a:lumMod val="40000"/>
              <a:lumOff val="60000"/>
            </a:schemeClr>
          </a:solidFill>
        </p:spPr>
        <p:txBody>
          <a:bodyPr/>
          <a:lstStyle/>
          <a:p>
            <a:r>
              <a:rPr lang="en-US" b="1" dirty="0">
                <a:latin typeface="Comic Sans MS" panose="030F0702030302020204" pitchFamily="66" charset="0"/>
              </a:rPr>
              <a:t>Hebrews‬ ‭10‬ v 24‬-‭25</a:t>
            </a:r>
          </a:p>
        </p:txBody>
      </p:sp>
      <p:sp>
        <p:nvSpPr>
          <p:cNvPr id="3" name="Content Placeholder 2">
            <a:extLst>
              <a:ext uri="{FF2B5EF4-FFF2-40B4-BE49-F238E27FC236}">
                <a16:creationId xmlns:a16="http://schemas.microsoft.com/office/drawing/2014/main" id="{042ED722-D53F-DC7D-C9DA-8DA6B73D4951}"/>
              </a:ext>
            </a:extLst>
          </p:cNvPr>
          <p:cNvSpPr>
            <a:spLocks noGrp="1"/>
          </p:cNvSpPr>
          <p:nvPr>
            <p:ph idx="1"/>
          </p:nvPr>
        </p:nvSpPr>
        <p:spPr>
          <a:solidFill>
            <a:schemeClr val="accent4">
              <a:lumMod val="40000"/>
              <a:lumOff val="60000"/>
            </a:schemeClr>
          </a:solidFill>
        </p:spPr>
        <p:txBody>
          <a:bodyPr/>
          <a:lstStyle/>
          <a:p>
            <a:r>
              <a:rPr lang="en-US" b="1" dirty="0">
                <a:latin typeface="Comic Sans MS" panose="030F0702030302020204" pitchFamily="66" charset="0"/>
              </a:rPr>
              <a:t>“And let us consider how to stir up one another to love and good works, not neglecting to meet together, as is the habit of some, but encouraging one another, and all the more as you see the Day drawing near.” ‭‭</a:t>
            </a:r>
          </a:p>
        </p:txBody>
      </p:sp>
    </p:spTree>
    <p:extLst>
      <p:ext uri="{BB962C8B-B14F-4D97-AF65-F5344CB8AC3E}">
        <p14:creationId xmlns:p14="http://schemas.microsoft.com/office/powerpoint/2010/main" val="3697644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16ABF-FB47-D44E-553B-FB9699F09765}"/>
              </a:ext>
            </a:extLst>
          </p:cNvPr>
          <p:cNvSpPr>
            <a:spLocks noGrp="1"/>
          </p:cNvSpPr>
          <p:nvPr>
            <p:ph type="title"/>
          </p:nvPr>
        </p:nvSpPr>
        <p:spPr>
          <a:solidFill>
            <a:schemeClr val="accent4">
              <a:lumMod val="40000"/>
              <a:lumOff val="60000"/>
            </a:schemeClr>
          </a:solidFill>
        </p:spPr>
        <p:txBody>
          <a:bodyPr/>
          <a:lstStyle/>
          <a:p>
            <a:r>
              <a:rPr lang="en-US" b="1" dirty="0">
                <a:latin typeface="Comic Sans MS" panose="030F0702030302020204" pitchFamily="66" charset="0"/>
              </a:rPr>
              <a:t>Matthew 18 v 17</a:t>
            </a:r>
          </a:p>
        </p:txBody>
      </p:sp>
      <p:sp>
        <p:nvSpPr>
          <p:cNvPr id="3" name="Content Placeholder 2">
            <a:extLst>
              <a:ext uri="{FF2B5EF4-FFF2-40B4-BE49-F238E27FC236}">
                <a16:creationId xmlns:a16="http://schemas.microsoft.com/office/drawing/2014/main" id="{BD2502C1-D9DF-DD45-7530-8EE5CFAA82D1}"/>
              </a:ext>
            </a:extLst>
          </p:cNvPr>
          <p:cNvSpPr>
            <a:spLocks noGrp="1"/>
          </p:cNvSpPr>
          <p:nvPr>
            <p:ph idx="1"/>
          </p:nvPr>
        </p:nvSpPr>
        <p:spPr>
          <a:solidFill>
            <a:schemeClr val="accent4">
              <a:lumMod val="40000"/>
              <a:lumOff val="60000"/>
            </a:schemeClr>
          </a:solidFill>
        </p:spPr>
        <p:txBody>
          <a:bodyPr/>
          <a:lstStyle/>
          <a:p>
            <a:pPr marL="0" indent="0">
              <a:buNone/>
            </a:pPr>
            <a:r>
              <a:rPr lang="en-US" b="1" dirty="0">
                <a:latin typeface="Comic Sans MS" panose="030F0702030302020204" pitchFamily="66" charset="0"/>
              </a:rPr>
              <a:t>If he refuses to listen to them, tell it to the church. And if he refuses to listen even to the church, let him be to you as a Gentile and a tax collector.</a:t>
            </a:r>
          </a:p>
        </p:txBody>
      </p:sp>
    </p:spTree>
    <p:extLst>
      <p:ext uri="{BB962C8B-B14F-4D97-AF65-F5344CB8AC3E}">
        <p14:creationId xmlns:p14="http://schemas.microsoft.com/office/powerpoint/2010/main" val="4229460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2BD6D-842C-7A08-6A83-50F0AA7C14AB}"/>
              </a:ext>
            </a:extLst>
          </p:cNvPr>
          <p:cNvSpPr>
            <a:spLocks noGrp="1"/>
          </p:cNvSpPr>
          <p:nvPr>
            <p:ph type="title"/>
          </p:nvPr>
        </p:nvSpPr>
        <p:spPr>
          <a:solidFill>
            <a:schemeClr val="accent4">
              <a:lumMod val="40000"/>
              <a:lumOff val="60000"/>
            </a:schemeClr>
          </a:solidFill>
        </p:spPr>
        <p:txBody>
          <a:bodyPr/>
          <a:lstStyle/>
          <a:p>
            <a:r>
              <a:rPr lang="en-US" b="1" dirty="0">
                <a:latin typeface="Comic Sans MS" panose="030F0702030302020204" pitchFamily="66" charset="0"/>
              </a:rPr>
              <a:t>Acts 5 v 42 </a:t>
            </a:r>
          </a:p>
        </p:txBody>
      </p:sp>
      <p:sp>
        <p:nvSpPr>
          <p:cNvPr id="3" name="Content Placeholder 2">
            <a:extLst>
              <a:ext uri="{FF2B5EF4-FFF2-40B4-BE49-F238E27FC236}">
                <a16:creationId xmlns:a16="http://schemas.microsoft.com/office/drawing/2014/main" id="{D5109FCF-C0FC-F063-E18E-3933471E58E0}"/>
              </a:ext>
            </a:extLst>
          </p:cNvPr>
          <p:cNvSpPr>
            <a:spLocks noGrp="1"/>
          </p:cNvSpPr>
          <p:nvPr>
            <p:ph idx="1"/>
          </p:nvPr>
        </p:nvSpPr>
        <p:spPr>
          <a:solidFill>
            <a:schemeClr val="accent4">
              <a:lumMod val="40000"/>
              <a:lumOff val="60000"/>
            </a:schemeClr>
          </a:solidFill>
        </p:spPr>
        <p:txBody>
          <a:bodyPr/>
          <a:lstStyle/>
          <a:p>
            <a:r>
              <a:rPr lang="en-US" b="1" dirty="0">
                <a:latin typeface="Comic Sans MS" panose="030F0702030302020204" pitchFamily="66" charset="0"/>
              </a:rPr>
              <a:t>And every day, in the temple and from house to house, they did not cease teaching and preaching Jesus as the Christ.</a:t>
            </a:r>
          </a:p>
        </p:txBody>
      </p:sp>
    </p:spTree>
    <p:extLst>
      <p:ext uri="{BB962C8B-B14F-4D97-AF65-F5344CB8AC3E}">
        <p14:creationId xmlns:p14="http://schemas.microsoft.com/office/powerpoint/2010/main" val="3809014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96DED-3293-7C54-6AFE-83EBDE7C175D}"/>
              </a:ext>
            </a:extLst>
          </p:cNvPr>
          <p:cNvSpPr>
            <a:spLocks noGrp="1"/>
          </p:cNvSpPr>
          <p:nvPr>
            <p:ph type="title"/>
          </p:nvPr>
        </p:nvSpPr>
        <p:spPr>
          <a:solidFill>
            <a:schemeClr val="accent4">
              <a:lumMod val="40000"/>
              <a:lumOff val="60000"/>
            </a:schemeClr>
          </a:solidFill>
        </p:spPr>
        <p:txBody>
          <a:bodyPr/>
          <a:lstStyle/>
          <a:p>
            <a:r>
              <a:rPr lang="en-US" b="1" dirty="0">
                <a:latin typeface="Comic Sans MS" panose="030F0702030302020204" pitchFamily="66" charset="0"/>
              </a:rPr>
              <a:t>John 20 v 19</a:t>
            </a:r>
          </a:p>
        </p:txBody>
      </p:sp>
      <p:sp>
        <p:nvSpPr>
          <p:cNvPr id="3" name="Content Placeholder 2">
            <a:extLst>
              <a:ext uri="{FF2B5EF4-FFF2-40B4-BE49-F238E27FC236}">
                <a16:creationId xmlns:a16="http://schemas.microsoft.com/office/drawing/2014/main" id="{FA32DEC9-76DB-1885-99B5-DE864675CD5A}"/>
              </a:ext>
            </a:extLst>
          </p:cNvPr>
          <p:cNvSpPr>
            <a:spLocks noGrp="1"/>
          </p:cNvSpPr>
          <p:nvPr>
            <p:ph idx="1"/>
          </p:nvPr>
        </p:nvSpPr>
        <p:spPr>
          <a:solidFill>
            <a:schemeClr val="accent4">
              <a:lumMod val="40000"/>
              <a:lumOff val="60000"/>
            </a:schemeClr>
          </a:solidFill>
        </p:spPr>
        <p:txBody>
          <a:bodyPr/>
          <a:lstStyle/>
          <a:p>
            <a:r>
              <a:rPr lang="en-US" b="1" dirty="0">
                <a:latin typeface="Comic Sans MS" panose="030F0702030302020204" pitchFamily="66" charset="0"/>
              </a:rPr>
              <a:t>19 On the evening of that day, the first day of the week, the doors being locked where the disciples were for fear of the Jews, Jesus came and stood among them and said to them, “Peace be with you.”</a:t>
            </a:r>
          </a:p>
        </p:txBody>
      </p:sp>
    </p:spTree>
    <p:extLst>
      <p:ext uri="{BB962C8B-B14F-4D97-AF65-F5344CB8AC3E}">
        <p14:creationId xmlns:p14="http://schemas.microsoft.com/office/powerpoint/2010/main" val="2632022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C7E53-6056-6FF6-D547-A6992AE65538}"/>
              </a:ext>
            </a:extLst>
          </p:cNvPr>
          <p:cNvSpPr>
            <a:spLocks noGrp="1"/>
          </p:cNvSpPr>
          <p:nvPr>
            <p:ph type="title"/>
          </p:nvPr>
        </p:nvSpPr>
        <p:spPr>
          <a:solidFill>
            <a:schemeClr val="accent4">
              <a:lumMod val="40000"/>
              <a:lumOff val="60000"/>
            </a:schemeClr>
          </a:solidFill>
        </p:spPr>
        <p:txBody>
          <a:bodyPr/>
          <a:lstStyle/>
          <a:p>
            <a:r>
              <a:rPr lang="en-US" b="1" dirty="0">
                <a:latin typeface="Comic Sans MS" panose="030F0702030302020204" pitchFamily="66" charset="0"/>
              </a:rPr>
              <a:t>Acts 2 v 42 - 47</a:t>
            </a:r>
          </a:p>
        </p:txBody>
      </p:sp>
      <p:sp>
        <p:nvSpPr>
          <p:cNvPr id="3" name="Content Placeholder 2">
            <a:extLst>
              <a:ext uri="{FF2B5EF4-FFF2-40B4-BE49-F238E27FC236}">
                <a16:creationId xmlns:a16="http://schemas.microsoft.com/office/drawing/2014/main" id="{3E45EA1E-9DC2-D87F-CC87-6B7C6BCED87A}"/>
              </a:ext>
            </a:extLst>
          </p:cNvPr>
          <p:cNvSpPr>
            <a:spLocks noGrp="1"/>
          </p:cNvSpPr>
          <p:nvPr>
            <p:ph idx="1"/>
          </p:nvPr>
        </p:nvSpPr>
        <p:spPr>
          <a:solidFill>
            <a:schemeClr val="accent4">
              <a:lumMod val="40000"/>
              <a:lumOff val="60000"/>
            </a:schemeClr>
          </a:solidFill>
        </p:spPr>
        <p:txBody>
          <a:bodyPr>
            <a:normAutofit fontScale="92500" lnSpcReduction="10000"/>
          </a:bodyPr>
          <a:lstStyle/>
          <a:p>
            <a:r>
              <a:rPr lang="en-US" b="1" dirty="0">
                <a:latin typeface="Comic Sans MS" panose="030F0702030302020204" pitchFamily="66" charset="0"/>
              </a:rPr>
              <a:t>42 And they devoted themselves to the apostles' teaching and the fellowship, to the breaking of bread and the prayers. 43 And awe[d] came upon every soul, and many wonders and signs were being done through the apostles. 44 And all who believed were together and had all things in common. 45 And they were selling their possessions and belongings and distributing the proceeds to all, as any had need. 46 And day by day, attending the temple together and breaking bread in their homes, they received their food with glad and generous hearts, 47 praising God and having </a:t>
            </a:r>
            <a:r>
              <a:rPr lang="en-US" b="1" dirty="0" err="1">
                <a:latin typeface="Comic Sans MS" panose="030F0702030302020204" pitchFamily="66" charset="0"/>
              </a:rPr>
              <a:t>favour</a:t>
            </a:r>
            <a:r>
              <a:rPr lang="en-US" b="1" dirty="0">
                <a:latin typeface="Comic Sans MS" panose="030F0702030302020204" pitchFamily="66" charset="0"/>
              </a:rPr>
              <a:t> with all the people. And the Lord added to their number day by day those who were being saved.</a:t>
            </a:r>
          </a:p>
        </p:txBody>
      </p:sp>
    </p:spTree>
    <p:extLst>
      <p:ext uri="{BB962C8B-B14F-4D97-AF65-F5344CB8AC3E}">
        <p14:creationId xmlns:p14="http://schemas.microsoft.com/office/powerpoint/2010/main" val="1634912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79EDE-7855-A262-BD75-C639FB6E5E97}"/>
              </a:ext>
            </a:extLst>
          </p:cNvPr>
          <p:cNvSpPr>
            <a:spLocks noGrp="1"/>
          </p:cNvSpPr>
          <p:nvPr>
            <p:ph type="title"/>
          </p:nvPr>
        </p:nvSpPr>
        <p:spPr>
          <a:solidFill>
            <a:schemeClr val="accent4">
              <a:lumMod val="40000"/>
              <a:lumOff val="60000"/>
            </a:schemeClr>
          </a:solidFill>
        </p:spPr>
        <p:txBody>
          <a:bodyPr/>
          <a:lstStyle/>
          <a:p>
            <a:r>
              <a:rPr lang="en-US" b="1" dirty="0">
                <a:latin typeface="Comic Sans MS" panose="030F0702030302020204" pitchFamily="66" charset="0"/>
              </a:rPr>
              <a:t>Luke 24 v 44</a:t>
            </a:r>
          </a:p>
        </p:txBody>
      </p:sp>
      <p:sp>
        <p:nvSpPr>
          <p:cNvPr id="3" name="Content Placeholder 2">
            <a:extLst>
              <a:ext uri="{FF2B5EF4-FFF2-40B4-BE49-F238E27FC236}">
                <a16:creationId xmlns:a16="http://schemas.microsoft.com/office/drawing/2014/main" id="{7FBC00A2-7074-C8A4-FB44-A01BE86FA6D2}"/>
              </a:ext>
            </a:extLst>
          </p:cNvPr>
          <p:cNvSpPr>
            <a:spLocks noGrp="1"/>
          </p:cNvSpPr>
          <p:nvPr>
            <p:ph idx="1"/>
          </p:nvPr>
        </p:nvSpPr>
        <p:spPr>
          <a:solidFill>
            <a:schemeClr val="accent4">
              <a:lumMod val="40000"/>
              <a:lumOff val="60000"/>
            </a:schemeClr>
          </a:solidFill>
        </p:spPr>
        <p:txBody>
          <a:bodyPr/>
          <a:lstStyle/>
          <a:p>
            <a:r>
              <a:rPr lang="en-US" b="1" dirty="0">
                <a:latin typeface="Comic Sans MS" panose="030F0702030302020204" pitchFamily="66" charset="0"/>
              </a:rPr>
              <a:t>44 Then he said to them, “These are my words that I spoke to you while I was still with you, that everything written about me in the Law of Moses and the Prophets and the Psalms must be fulfilled.” 45 Then he opened their minds to understand the Scriptures, 46 and said to them, “Thus it is written, that the Christ should suffer and on the third day rise from the dead, 47 and that repentance and forgiveness of sins should be proclaimed in his name to all nations, beginning from Jerusalem. 48 You are witnesses of these things</a:t>
            </a:r>
          </a:p>
        </p:txBody>
      </p:sp>
    </p:spTree>
    <p:extLst>
      <p:ext uri="{BB962C8B-B14F-4D97-AF65-F5344CB8AC3E}">
        <p14:creationId xmlns:p14="http://schemas.microsoft.com/office/powerpoint/2010/main" val="3949259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CC5B3-D972-D660-DAD5-8C86B33B10FB}"/>
              </a:ext>
            </a:extLst>
          </p:cNvPr>
          <p:cNvSpPr>
            <a:spLocks noGrp="1"/>
          </p:cNvSpPr>
          <p:nvPr>
            <p:ph type="title"/>
          </p:nvPr>
        </p:nvSpPr>
        <p:spPr>
          <a:solidFill>
            <a:schemeClr val="accent4">
              <a:lumMod val="40000"/>
              <a:lumOff val="60000"/>
            </a:schemeClr>
          </a:solidFill>
        </p:spPr>
        <p:txBody>
          <a:bodyPr/>
          <a:lstStyle/>
          <a:p>
            <a:r>
              <a:rPr lang="en-US" b="1" dirty="0">
                <a:latin typeface="Comic Sans MS" panose="030F0702030302020204" pitchFamily="66" charset="0"/>
              </a:rPr>
              <a:t>John 4 v 22 – 24 </a:t>
            </a:r>
          </a:p>
        </p:txBody>
      </p:sp>
      <p:sp>
        <p:nvSpPr>
          <p:cNvPr id="3" name="Content Placeholder 2">
            <a:extLst>
              <a:ext uri="{FF2B5EF4-FFF2-40B4-BE49-F238E27FC236}">
                <a16:creationId xmlns:a16="http://schemas.microsoft.com/office/drawing/2014/main" id="{09073806-2356-9FE2-D8C8-1E31593BDB46}"/>
              </a:ext>
            </a:extLst>
          </p:cNvPr>
          <p:cNvSpPr>
            <a:spLocks noGrp="1"/>
          </p:cNvSpPr>
          <p:nvPr>
            <p:ph idx="1"/>
          </p:nvPr>
        </p:nvSpPr>
        <p:spPr>
          <a:solidFill>
            <a:schemeClr val="accent4">
              <a:lumMod val="40000"/>
              <a:lumOff val="60000"/>
            </a:schemeClr>
          </a:solidFill>
        </p:spPr>
        <p:txBody>
          <a:bodyPr/>
          <a:lstStyle/>
          <a:p>
            <a:r>
              <a:rPr lang="en-US" b="1" dirty="0">
                <a:latin typeface="Comic Sans MS" panose="030F0702030302020204" pitchFamily="66" charset="0"/>
              </a:rPr>
              <a:t>22 You worship what you do not know; we worship what we know, for salvation is from the Jews. 23 But the hour is coming, and is now here, when the true worshippers will worship the Father in spirit and truth, for the Father is seeking such people to worship him. 24 God is spirit, and those who worship him must worship in spirit and truth.”</a:t>
            </a:r>
          </a:p>
        </p:txBody>
      </p:sp>
    </p:spTree>
    <p:extLst>
      <p:ext uri="{BB962C8B-B14F-4D97-AF65-F5344CB8AC3E}">
        <p14:creationId xmlns:p14="http://schemas.microsoft.com/office/powerpoint/2010/main" val="3212242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0F73A-EE45-6E00-F233-FFB62E219662}"/>
              </a:ext>
            </a:extLst>
          </p:cNvPr>
          <p:cNvSpPr>
            <a:spLocks noGrp="1"/>
          </p:cNvSpPr>
          <p:nvPr>
            <p:ph type="title"/>
          </p:nvPr>
        </p:nvSpPr>
        <p:spPr>
          <a:solidFill>
            <a:schemeClr val="accent4">
              <a:lumMod val="40000"/>
              <a:lumOff val="60000"/>
            </a:schemeClr>
          </a:solidFill>
        </p:spPr>
        <p:txBody>
          <a:bodyPr/>
          <a:lstStyle/>
          <a:p>
            <a:r>
              <a:rPr lang="en-US" b="1" dirty="0">
                <a:latin typeface="Comic Sans MS" panose="030F0702030302020204" pitchFamily="66" charset="0"/>
              </a:rPr>
              <a:t>1 Corinthians 14 v 26 - 31</a:t>
            </a:r>
          </a:p>
        </p:txBody>
      </p:sp>
      <p:sp>
        <p:nvSpPr>
          <p:cNvPr id="3" name="Content Placeholder 2">
            <a:extLst>
              <a:ext uri="{FF2B5EF4-FFF2-40B4-BE49-F238E27FC236}">
                <a16:creationId xmlns:a16="http://schemas.microsoft.com/office/drawing/2014/main" id="{D6F61105-2E25-8915-2B13-4C829F5289C3}"/>
              </a:ext>
            </a:extLst>
          </p:cNvPr>
          <p:cNvSpPr>
            <a:spLocks noGrp="1"/>
          </p:cNvSpPr>
          <p:nvPr>
            <p:ph idx="1"/>
          </p:nvPr>
        </p:nvSpPr>
        <p:spPr>
          <a:solidFill>
            <a:schemeClr val="accent4">
              <a:lumMod val="40000"/>
              <a:lumOff val="60000"/>
            </a:schemeClr>
          </a:solidFill>
        </p:spPr>
        <p:txBody>
          <a:bodyPr>
            <a:normAutofit lnSpcReduction="10000"/>
          </a:bodyPr>
          <a:lstStyle/>
          <a:p>
            <a:r>
              <a:rPr lang="en-US" b="1" dirty="0">
                <a:latin typeface="Comic Sans MS" panose="030F0702030302020204" pitchFamily="66" charset="0"/>
              </a:rPr>
              <a:t>26 What then, brothers? When you come together, each one has a hymn, a lesson, a revelation, a tongue, or an interpretation. Let all things be done for building up. 27 If any speak in a tongue, let there be only two or at most three, and each in turn, and let someone interpret. 28 But if there is no one to interpret, let each of them keep silent in church and speak to himself and to God. 29 Let two or three prophets speak, and let the others weigh what is said. 30 If a revelation is made to another sitting there, let the first be silent. 31 For you can all prophesy one by one, so that all may learn and all be encouraged,</a:t>
            </a:r>
          </a:p>
        </p:txBody>
      </p:sp>
    </p:spTree>
    <p:extLst>
      <p:ext uri="{BB962C8B-B14F-4D97-AF65-F5344CB8AC3E}">
        <p14:creationId xmlns:p14="http://schemas.microsoft.com/office/powerpoint/2010/main" val="3189436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4F92D-F1CA-4C30-DB7F-66B5E1BF6190}"/>
              </a:ext>
            </a:extLst>
          </p:cNvPr>
          <p:cNvSpPr>
            <a:spLocks noGrp="1"/>
          </p:cNvSpPr>
          <p:nvPr>
            <p:ph type="title"/>
          </p:nvPr>
        </p:nvSpPr>
        <p:spPr>
          <a:solidFill>
            <a:schemeClr val="accent4">
              <a:lumMod val="40000"/>
              <a:lumOff val="60000"/>
            </a:schemeClr>
          </a:solidFill>
        </p:spPr>
        <p:txBody>
          <a:bodyPr/>
          <a:lstStyle/>
          <a:p>
            <a:r>
              <a:rPr lang="en-US" b="1" dirty="0">
                <a:latin typeface="Comic Sans MS" panose="030F0702030302020204" pitchFamily="66" charset="0"/>
              </a:rPr>
              <a:t>2 Timothy 3 v 14 - 17</a:t>
            </a:r>
          </a:p>
        </p:txBody>
      </p:sp>
      <p:sp>
        <p:nvSpPr>
          <p:cNvPr id="3" name="Content Placeholder 2">
            <a:extLst>
              <a:ext uri="{FF2B5EF4-FFF2-40B4-BE49-F238E27FC236}">
                <a16:creationId xmlns:a16="http://schemas.microsoft.com/office/drawing/2014/main" id="{339DE919-A593-BC94-889A-076E2D849A92}"/>
              </a:ext>
            </a:extLst>
          </p:cNvPr>
          <p:cNvSpPr>
            <a:spLocks noGrp="1"/>
          </p:cNvSpPr>
          <p:nvPr>
            <p:ph idx="1"/>
          </p:nvPr>
        </p:nvSpPr>
        <p:spPr>
          <a:solidFill>
            <a:schemeClr val="accent4">
              <a:lumMod val="40000"/>
              <a:lumOff val="60000"/>
            </a:schemeClr>
          </a:solidFill>
        </p:spPr>
        <p:txBody>
          <a:bodyPr/>
          <a:lstStyle/>
          <a:p>
            <a:r>
              <a:rPr lang="en-US" b="1" dirty="0">
                <a:latin typeface="Comic Sans MS" panose="030F0702030302020204" pitchFamily="66" charset="0"/>
              </a:rPr>
              <a:t>14 But as for you, continue in what you have learned and have firmly believed, knowing from whom[a] you learned it 15 and how from childhood you have been acquainted with the sacred writings, which are able to make you wise for salvation through faith in Christ Jesus. 16 All Scripture is breathed out by God and profitable for teaching, for reproof, for correction, and for training in righteousness, 17 that the man of God[b] may be competent, equipped for every good work.</a:t>
            </a:r>
          </a:p>
        </p:txBody>
      </p:sp>
    </p:spTree>
    <p:extLst>
      <p:ext uri="{BB962C8B-B14F-4D97-AF65-F5344CB8AC3E}">
        <p14:creationId xmlns:p14="http://schemas.microsoft.com/office/powerpoint/2010/main" val="40548566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TotalTime>
  <Words>895</Words>
  <Application>Microsoft Office PowerPoint</Application>
  <PresentationFormat>Widescreen</PresentationFormat>
  <Paragraphs>28</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Aptos Display</vt:lpstr>
      <vt:lpstr>Arial</vt:lpstr>
      <vt:lpstr>Comic Sans MS</vt:lpstr>
      <vt:lpstr>Office Theme</vt:lpstr>
      <vt:lpstr>Matthew 16 v 17 </vt:lpstr>
      <vt:lpstr>Matthew 18 v 17</vt:lpstr>
      <vt:lpstr>Acts 5 v 42 </vt:lpstr>
      <vt:lpstr>John 20 v 19</vt:lpstr>
      <vt:lpstr>Acts 2 v 42 - 47</vt:lpstr>
      <vt:lpstr>Luke 24 v 44</vt:lpstr>
      <vt:lpstr>John 4 v 22 – 24 </vt:lpstr>
      <vt:lpstr>1 Corinthians 14 v 26 - 31</vt:lpstr>
      <vt:lpstr>2 Timothy 3 v 14 - 17</vt:lpstr>
      <vt:lpstr>PowerPoint Presentation</vt:lpstr>
      <vt:lpstr>Hebrews‬ ‭10‬ v 24‬-‭25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Collins</dc:creator>
  <cp:lastModifiedBy>Michael Collins</cp:lastModifiedBy>
  <cp:revision>1</cp:revision>
  <dcterms:created xsi:type="dcterms:W3CDTF">2026-04-09T10:55:17Z</dcterms:created>
  <dcterms:modified xsi:type="dcterms:W3CDTF">2026-04-09T11:22:56Z</dcterms:modified>
</cp:coreProperties>
</file>